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74" r:id="rId8"/>
    <p:sldId id="275" r:id="rId9"/>
    <p:sldId id="261" r:id="rId10"/>
    <p:sldId id="276" r:id="rId11"/>
    <p:sldId id="277" r:id="rId12"/>
    <p:sldId id="278" r:id="rId13"/>
    <p:sldId id="262" r:id="rId14"/>
    <p:sldId id="263" r:id="rId15"/>
    <p:sldId id="28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Design" id="{99991273-8D7D-4918-A4B6-A5BF968E959A}">
          <p14:sldIdLst>
            <p14:sldId id="256"/>
            <p14:sldId id="257"/>
            <p14:sldId id="258"/>
            <p14:sldId id="273"/>
            <p14:sldId id="259"/>
            <p14:sldId id="260"/>
            <p14:sldId id="274"/>
            <p14:sldId id="275"/>
            <p14:sldId id="261"/>
            <p14:sldId id="276"/>
            <p14:sldId id="277"/>
            <p14:sldId id="278"/>
            <p14:sldId id="262"/>
            <p14:sldId id="263"/>
            <p14:sldId id="281"/>
          </p14:sldIdLst>
        </p14:section>
        <p14:section name="TextOnly" id="{B29AD169-D021-4550-9A4C-A9BD323DDF11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 snapToGrid="0">
      <p:cViewPr>
        <p:scale>
          <a:sx n="90" d="100"/>
          <a:sy n="90" d="100"/>
        </p:scale>
        <p:origin x="-512" y="-540"/>
      </p:cViewPr>
      <p:guideLst/>
    </p:cSldViewPr>
  </p:slideViewPr>
  <p:outlineViewPr>
    <p:cViewPr>
      <p:scale>
        <a:sx n="33" d="100"/>
        <a:sy n="33" d="100"/>
      </p:scale>
      <p:origin x="0" y="-1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9200C-C453-415D-8FAD-6E03EA251E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E61420-6D93-40BF-A2F7-C5D4AF668CCB}">
      <dgm:prSet/>
      <dgm:spPr/>
      <dgm:t>
        <a:bodyPr/>
        <a:lstStyle/>
        <a:p>
          <a:r>
            <a:rPr lang="en-US"/>
            <a:t>Click on build</a:t>
          </a:r>
        </a:p>
      </dgm:t>
    </dgm:pt>
    <dgm:pt modelId="{9DC7ED42-99E5-489D-866E-5C74D159ABBF}" type="parTrans" cxnId="{9E88EC96-28CA-410A-9122-B31DDF225531}">
      <dgm:prSet/>
      <dgm:spPr/>
      <dgm:t>
        <a:bodyPr/>
        <a:lstStyle/>
        <a:p>
          <a:endParaRPr lang="en-US"/>
        </a:p>
      </dgm:t>
    </dgm:pt>
    <dgm:pt modelId="{72BB0D23-0C05-4A72-8EDD-B3C2743E1AB2}" type="sibTrans" cxnId="{9E88EC96-28CA-410A-9122-B31DDF225531}">
      <dgm:prSet/>
      <dgm:spPr/>
      <dgm:t>
        <a:bodyPr/>
        <a:lstStyle/>
        <a:p>
          <a:endParaRPr lang="en-US"/>
        </a:p>
      </dgm:t>
    </dgm:pt>
    <dgm:pt modelId="{4CE89BBA-0367-4445-950F-535A54E1F78D}">
      <dgm:prSet/>
      <dgm:spPr/>
      <dgm:t>
        <a:bodyPr/>
        <a:lstStyle/>
        <a:p>
          <a:r>
            <a:rPr lang="en-US"/>
            <a:t>Scroll to media</a:t>
          </a:r>
        </a:p>
      </dgm:t>
    </dgm:pt>
    <dgm:pt modelId="{AFC0DD95-D189-4BE9-A436-B4C7BADB233F}" type="parTrans" cxnId="{07896647-B29A-467E-94E2-E5F6D3231E73}">
      <dgm:prSet/>
      <dgm:spPr/>
      <dgm:t>
        <a:bodyPr/>
        <a:lstStyle/>
        <a:p>
          <a:endParaRPr lang="en-US"/>
        </a:p>
      </dgm:t>
    </dgm:pt>
    <dgm:pt modelId="{06388A88-3CF4-4F5D-AC9A-7118A14D717A}" type="sibTrans" cxnId="{07896647-B29A-467E-94E2-E5F6D3231E73}">
      <dgm:prSet/>
      <dgm:spPr/>
      <dgm:t>
        <a:bodyPr/>
        <a:lstStyle/>
        <a:p>
          <a:endParaRPr lang="en-US"/>
        </a:p>
      </dgm:t>
    </dgm:pt>
    <dgm:pt modelId="{4C737969-D526-40DB-9F15-EA959A4160C9}">
      <dgm:prSet/>
      <dgm:spPr/>
      <dgm:t>
        <a:bodyPr/>
        <a:lstStyle/>
        <a:p>
          <a:r>
            <a:rPr lang="en-US"/>
            <a:t>DragDrop File</a:t>
          </a:r>
        </a:p>
      </dgm:t>
    </dgm:pt>
    <dgm:pt modelId="{631CF022-BEAC-4164-BA1C-43C5B061144A}" type="parTrans" cxnId="{3702F1F4-4EB7-4AFF-BFB0-DE04BBBEBA20}">
      <dgm:prSet/>
      <dgm:spPr/>
      <dgm:t>
        <a:bodyPr/>
        <a:lstStyle/>
        <a:p>
          <a:endParaRPr lang="en-US"/>
        </a:p>
      </dgm:t>
    </dgm:pt>
    <dgm:pt modelId="{F0BF79A0-9791-47A2-8909-241CCC444331}" type="sibTrans" cxnId="{3702F1F4-4EB7-4AFF-BFB0-DE04BBBEBA20}">
      <dgm:prSet/>
      <dgm:spPr/>
      <dgm:t>
        <a:bodyPr/>
        <a:lstStyle/>
        <a:p>
          <a:endParaRPr lang="en-US"/>
        </a:p>
      </dgm:t>
    </dgm:pt>
    <dgm:pt modelId="{F2C51031-FE5D-449F-AF34-644247D438F4}" type="pres">
      <dgm:prSet presAssocID="{83A9200C-C453-415D-8FAD-6E03EA251E5D}" presName="linear" presStyleCnt="0">
        <dgm:presLayoutVars>
          <dgm:animLvl val="lvl"/>
          <dgm:resizeHandles val="exact"/>
        </dgm:presLayoutVars>
      </dgm:prSet>
      <dgm:spPr/>
    </dgm:pt>
    <dgm:pt modelId="{905E889A-34BE-4BE9-BD97-631F5D1A91F6}" type="pres">
      <dgm:prSet presAssocID="{4CE61420-6D93-40BF-A2F7-C5D4AF668C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CC0889-EF51-4870-AF90-B990ABDDC15E}" type="pres">
      <dgm:prSet presAssocID="{72BB0D23-0C05-4A72-8EDD-B3C2743E1AB2}" presName="spacer" presStyleCnt="0"/>
      <dgm:spPr/>
    </dgm:pt>
    <dgm:pt modelId="{169EA10C-6249-41A9-BD16-2132808C8C7F}" type="pres">
      <dgm:prSet presAssocID="{4CE89BBA-0367-4445-950F-535A54E1F7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69B901-6993-4631-B346-43EFAA54E766}" type="pres">
      <dgm:prSet presAssocID="{06388A88-3CF4-4F5D-AC9A-7118A14D717A}" presName="spacer" presStyleCnt="0"/>
      <dgm:spPr/>
    </dgm:pt>
    <dgm:pt modelId="{F2C4BDA2-8560-49AF-94BD-4D51AE47984B}" type="pres">
      <dgm:prSet presAssocID="{4C737969-D526-40DB-9F15-EA959A4160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896647-B29A-467E-94E2-E5F6D3231E73}" srcId="{83A9200C-C453-415D-8FAD-6E03EA251E5D}" destId="{4CE89BBA-0367-4445-950F-535A54E1F78D}" srcOrd="1" destOrd="0" parTransId="{AFC0DD95-D189-4BE9-A436-B4C7BADB233F}" sibTransId="{06388A88-3CF4-4F5D-AC9A-7118A14D717A}"/>
    <dgm:cxn modelId="{944F6F6C-2904-4D9B-8846-415BC07E99C0}" type="presOf" srcId="{4CE89BBA-0367-4445-950F-535A54E1F78D}" destId="{169EA10C-6249-41A9-BD16-2132808C8C7F}" srcOrd="0" destOrd="0" presId="urn:microsoft.com/office/officeart/2005/8/layout/vList2"/>
    <dgm:cxn modelId="{9E88EC96-28CA-410A-9122-B31DDF225531}" srcId="{83A9200C-C453-415D-8FAD-6E03EA251E5D}" destId="{4CE61420-6D93-40BF-A2F7-C5D4AF668CCB}" srcOrd="0" destOrd="0" parTransId="{9DC7ED42-99E5-489D-866E-5C74D159ABBF}" sibTransId="{72BB0D23-0C05-4A72-8EDD-B3C2743E1AB2}"/>
    <dgm:cxn modelId="{A2F232BE-463F-4824-9DBA-855E78B767EE}" type="presOf" srcId="{4C737969-D526-40DB-9F15-EA959A4160C9}" destId="{F2C4BDA2-8560-49AF-94BD-4D51AE47984B}" srcOrd="0" destOrd="0" presId="urn:microsoft.com/office/officeart/2005/8/layout/vList2"/>
    <dgm:cxn modelId="{E82881DB-76DC-4B98-BF10-BFBDD017F72F}" type="presOf" srcId="{4CE61420-6D93-40BF-A2F7-C5D4AF668CCB}" destId="{905E889A-34BE-4BE9-BD97-631F5D1A91F6}" srcOrd="0" destOrd="0" presId="urn:microsoft.com/office/officeart/2005/8/layout/vList2"/>
    <dgm:cxn modelId="{86FD51E1-68E9-4D9A-B88A-F72BCE8B18BD}" type="presOf" srcId="{83A9200C-C453-415D-8FAD-6E03EA251E5D}" destId="{F2C51031-FE5D-449F-AF34-644247D438F4}" srcOrd="0" destOrd="0" presId="urn:microsoft.com/office/officeart/2005/8/layout/vList2"/>
    <dgm:cxn modelId="{3702F1F4-4EB7-4AFF-BFB0-DE04BBBEBA20}" srcId="{83A9200C-C453-415D-8FAD-6E03EA251E5D}" destId="{4C737969-D526-40DB-9F15-EA959A4160C9}" srcOrd="2" destOrd="0" parTransId="{631CF022-BEAC-4164-BA1C-43C5B061144A}" sibTransId="{F0BF79A0-9791-47A2-8909-241CCC444331}"/>
    <dgm:cxn modelId="{0632DD5F-986C-411D-BE39-D682A337A527}" type="presParOf" srcId="{F2C51031-FE5D-449F-AF34-644247D438F4}" destId="{905E889A-34BE-4BE9-BD97-631F5D1A91F6}" srcOrd="0" destOrd="0" presId="urn:microsoft.com/office/officeart/2005/8/layout/vList2"/>
    <dgm:cxn modelId="{65A89228-0971-4B6A-B4FF-5DEABC278A99}" type="presParOf" srcId="{F2C51031-FE5D-449F-AF34-644247D438F4}" destId="{05CC0889-EF51-4870-AF90-B990ABDDC15E}" srcOrd="1" destOrd="0" presId="urn:microsoft.com/office/officeart/2005/8/layout/vList2"/>
    <dgm:cxn modelId="{7C29DA86-16D6-4BE8-A17E-43BD919B328F}" type="presParOf" srcId="{F2C51031-FE5D-449F-AF34-644247D438F4}" destId="{169EA10C-6249-41A9-BD16-2132808C8C7F}" srcOrd="2" destOrd="0" presId="urn:microsoft.com/office/officeart/2005/8/layout/vList2"/>
    <dgm:cxn modelId="{0BE40A54-B3F1-4D7B-BFB8-2A9173455EA5}" type="presParOf" srcId="{F2C51031-FE5D-449F-AF34-644247D438F4}" destId="{C169B901-6993-4631-B346-43EFAA54E766}" srcOrd="3" destOrd="0" presId="urn:microsoft.com/office/officeart/2005/8/layout/vList2"/>
    <dgm:cxn modelId="{3D929BB6-FA69-434C-8D87-247DA101ED23}" type="presParOf" srcId="{F2C51031-FE5D-449F-AF34-644247D438F4}" destId="{F2C4BDA2-8560-49AF-94BD-4D51AE4798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E889A-34BE-4BE9-BD97-631F5D1A91F6}">
      <dsp:nvSpPr>
        <dsp:cNvPr id="0" name=""/>
        <dsp:cNvSpPr/>
      </dsp:nvSpPr>
      <dsp:spPr>
        <a:xfrm>
          <a:off x="0" y="416975"/>
          <a:ext cx="6513603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Click on build</a:t>
          </a:r>
        </a:p>
      </dsp:txBody>
      <dsp:txXfrm>
        <a:off x="76105" y="493080"/>
        <a:ext cx="6361393" cy="1406815"/>
      </dsp:txXfrm>
    </dsp:sp>
    <dsp:sp modelId="{169EA10C-6249-41A9-BD16-2132808C8C7F}">
      <dsp:nvSpPr>
        <dsp:cNvPr id="0" name=""/>
        <dsp:cNvSpPr/>
      </dsp:nvSpPr>
      <dsp:spPr>
        <a:xfrm>
          <a:off x="0" y="2163200"/>
          <a:ext cx="6513603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Scroll to media</a:t>
          </a:r>
        </a:p>
      </dsp:txBody>
      <dsp:txXfrm>
        <a:off x="76105" y="2239305"/>
        <a:ext cx="6361393" cy="1406815"/>
      </dsp:txXfrm>
    </dsp:sp>
    <dsp:sp modelId="{F2C4BDA2-8560-49AF-94BD-4D51AE47984B}">
      <dsp:nvSpPr>
        <dsp:cNvPr id="0" name=""/>
        <dsp:cNvSpPr/>
      </dsp:nvSpPr>
      <dsp:spPr>
        <a:xfrm>
          <a:off x="0" y="3909425"/>
          <a:ext cx="6513603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DragDrop File</a:t>
          </a:r>
        </a:p>
      </dsp:txBody>
      <dsp:txXfrm>
        <a:off x="76105" y="3985530"/>
        <a:ext cx="6361393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A1F3-7223-4ACD-BB33-02940D03F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639B3-3E95-4CCB-9805-3EBE2C0AF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40B6-C50F-47C6-9231-51B168E8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A9F57-5E0D-488E-A654-CA42B3BE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0FD82-4606-436B-B5C5-F4B4664A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9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DC48-C230-4F09-8E8B-6ADBFDDA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87F75-C18A-4F76-8771-E9E0C6914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1AC4-2AD4-4810-941F-E5FC8118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70C8-B2E8-4840-8E5C-212B3978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57FAB-932C-445B-83EB-21E1CB49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AD654-8D19-4D35-9135-A9D4BC3FF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A72BB-8CA3-4810-AFF8-ED801AF98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D3E0-1B52-4CEC-B427-7D74994E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44DD-DE2D-487C-9171-74DBD3DF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64AF-03E6-445A-8714-8CDCFCEA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08E8-4341-4A8B-81E7-2C1D8135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4E9C-AEDE-4CE4-9CF1-2E9D91AD4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FE26-6DB7-4E77-8268-903A1A86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42A35-9BC5-49FC-A473-AC8A6E5D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DAA3-1AFE-4268-B714-3873B235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CADD-98C8-4C5F-A70B-33F0FA5D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FA9AB-EFCC-4BFD-9C16-710C9B47D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F9A49-CFB5-4E42-BA05-4E284E85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CE84-F214-4EC2-81B2-A623FA08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965DC-2593-406A-A1B0-5B890A31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D6E-9736-417B-B7A7-156D6DEC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44CE2-8DE1-4550-9930-995884818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0A3CE-8315-4468-85BA-A811D0F00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BBA58-E86F-4A43-94D5-394FCB5E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F31D-92FE-4A9C-8B56-EF44CF94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2791A-4547-48CC-A0D4-181D1233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D4F6-7F0D-4089-B51E-7BE5B41B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B935A-C70B-4D58-ABD0-0990B811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2B80F-E854-4606-9675-47928C45F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0AFE1-B2C3-4B0B-9997-6082E5F1A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D61A6-8044-4DDF-A271-24DDFC725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E9DDC-8C01-4219-BEAF-13CF867E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DA2B1-36D1-4D7F-8E70-6036FD86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FFD7D-A8CD-4C89-8092-92DA2E47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66D8-E4C9-4CD2-B351-68FFC0E4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A01C2-15A3-417A-A146-929FBC4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DF454-AC11-44EE-87BC-A7B8A0E8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2817B-19C8-4F47-B657-5843E9EC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98D70-D711-4C8A-AD6F-B7AE62DB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08D6-12D3-4BF2-B945-7EA7B2BD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6C70D-34C1-4F4D-848E-66A2E93C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FE78-169B-4CB9-ADEB-B4DE35BB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A0965-5834-465A-8D0D-6DAD9FF2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EC9C9-7155-49A6-924A-10936323D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88EAF-8997-4A91-A645-5F316AEE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6B51B-0481-478C-9CA1-D2FF1083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148EE-E7CC-4E52-8594-7D72A9A4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E23C-54DE-4C20-8333-9804FF2C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EE37C-57ED-4C40-B9AA-C8A3A0850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9FFDF-9020-4AED-8420-05EA01480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54BAA-251F-4B7A-9893-F4C1A169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B866-0BF5-4827-B491-FEEC7121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79B13-78A4-4CCD-A56B-F0F3C405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1CF77-4A15-4DC5-9ED3-8BACCA62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D5DE7-DD64-473F-B9A1-BA5C0B76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47744-5D60-419D-BDF3-909D4D95B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E066-E477-41FA-87AA-43E9C98BA62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C3B6-FD4F-448B-8E17-7C1BF0687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0C36-2815-48A3-9049-6CF70217B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5514-923B-40F9-99E3-4D354E59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51413-8ACA-40AA-A80E-769B8E063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CA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Weebly</a:t>
            </a:r>
            <a:r>
              <a:rPr lang="en-CA" dirty="0">
                <a:solidFill>
                  <a:srgbClr val="FFFFFF"/>
                </a:solidFill>
              </a:rPr>
              <a:t> Website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95960-AD86-4450-A335-0B2853A2B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IJ Canada Website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3951256D-6594-41B7-978C-0CFC4E31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1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8E8F5-677A-4C62-9E6F-65C38603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 the new link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8CB37B-131D-47AB-948C-10233A0C5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9AFB73-F854-48C5-8AA4-484A5EBD9798}"/>
              </a:ext>
            </a:extLst>
          </p:cNvPr>
          <p:cNvSpPr/>
          <p:nvPr/>
        </p:nvSpPr>
        <p:spPr>
          <a:xfrm>
            <a:off x="5252484" y="1835894"/>
            <a:ext cx="411126" cy="2055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8E8F5-677A-4C62-9E6F-65C38603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 the new link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34378-72DB-40CD-B6A3-12D4BC31D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D5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8E8F5-677A-4C62-9E6F-65C38603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 the new link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B59C62-3212-4BE4-9D74-4D68595D0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1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45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A94F3-71AF-410C-B766-119FF4A1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Asked to Upload file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9DF7C8-8B1F-41FB-8C49-2A649F202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4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11D54-56C1-4D9B-BCCC-48F7EB26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Upload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7370EB-1482-4FDC-975F-267E2C2D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97802"/>
            <a:ext cx="7188199" cy="42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C67B96-65DA-4702-8D4F-17289D6A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60BF-882F-4E6F-8C6E-D8E7F02D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1413-8ACA-40AA-A80E-769B8E063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Weebly</a:t>
            </a:r>
            <a:r>
              <a:rPr lang="en-CA" dirty="0"/>
              <a:t> Website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95960-AD86-4450-A335-0B2853A2B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IJ Canada Website</a:t>
            </a:r>
          </a:p>
        </p:txBody>
      </p:sp>
    </p:spTree>
    <p:extLst>
      <p:ext uri="{BB962C8B-B14F-4D97-AF65-F5344CB8AC3E}">
        <p14:creationId xmlns:p14="http://schemas.microsoft.com/office/powerpoint/2010/main" val="113725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DFE5-6074-4718-A5EC-426B2A18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Login to the Weebly website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E07F-1245-408F-AC2E-4DDB2EE66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F648-7352-4661-8B03-F996A114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51C9-AED8-4B5D-9DD2-BABE0073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1B69-8BD8-49B6-912C-0C607B8D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Scroll to the page that hosts the </a:t>
            </a:r>
            <a:r>
              <a:rPr lang="en-CA" dirty="0" err="1"/>
              <a:t>HyperLink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C2A5C-96B9-4C2B-AF75-0468EA97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4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0DFE5-6074-4718-A5EC-426B2A18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Login to the Weebly website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181CEB-31EC-495B-85A8-4A8D90F12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A281FD9-F58B-42CF-B03E-0229B79CE3E2}"/>
              </a:ext>
            </a:extLst>
          </p:cNvPr>
          <p:cNvSpPr/>
          <p:nvPr/>
        </p:nvSpPr>
        <p:spPr>
          <a:xfrm>
            <a:off x="8401879" y="2844358"/>
            <a:ext cx="1158240" cy="264160"/>
          </a:xfrm>
          <a:prstGeom prst="wedgeRectCallout">
            <a:avLst>
              <a:gd name="adj1" fmla="val -43910"/>
              <a:gd name="adj2" fmla="val 19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*******</a:t>
            </a:r>
          </a:p>
        </p:txBody>
      </p:sp>
    </p:spTree>
    <p:extLst>
      <p:ext uri="{BB962C8B-B14F-4D97-AF65-F5344CB8AC3E}">
        <p14:creationId xmlns:p14="http://schemas.microsoft.com/office/powerpoint/2010/main" val="164328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697D-C3B8-4C0B-8A49-C258C03C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old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F5A6-100D-4C14-96EA-BFB8E4F7F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9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E8F5-677A-4C62-9E6F-65C38603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the new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6193-D841-47D3-9FBB-B18BB935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5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94F3-71AF-410C-B766-119FF4A1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Asked to browse for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7590-A520-4DB5-96C4-3EBC69D6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3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1D54-56C1-4D9B-BCCC-48F7EB26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18A30-2A4F-4236-869A-E6C1125C3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0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7863-9192-4F60-B287-75BD570B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Done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81971-3903-4468-8C08-45BE8C7C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5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4F648-7352-4661-8B03-F996A11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 on Edit 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45119B-1AEB-440A-99A3-9FBA05A59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83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4F648-7352-4661-8B03-F996A11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 on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90A5D7-2B30-42F8-9C2F-928E1050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2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6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41B69-8BD8-49B6-912C-0C607B8D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Scroll to the page that hosts the HyperLink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AA459-0AEB-42FD-A140-6864A3E6C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7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F5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697D-C3B8-4C0B-8A49-C258C03C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Remove the old link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0B69D0-8B37-4626-B916-5FB158A2A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85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697D-C3B8-4C0B-8A49-C258C03C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Hover over old link, Delete!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0DF39-A5EC-43FD-AF6C-3D5FB2DB9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2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5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697D-C3B8-4C0B-8A49-C258C03C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Remove the old link</a:t>
            </a:r>
          </a:p>
        </p:txBody>
      </p:sp>
      <p:pic>
        <p:nvPicPr>
          <p:cNvPr id="4" name="Content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90AAAC7-49AC-4B09-84BE-3D411143B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7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8E8F5-677A-4C62-9E6F-65C38603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 the new link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D80C71-F8BF-4938-9B73-5DE1C0C07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0701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22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108</Words>
  <Application>Microsoft Office PowerPoint</Application>
  <PresentationFormat>Widescreen</PresentationFormat>
  <Paragraphs>30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Weebly Website</vt:lpstr>
      <vt:lpstr>Login to the Weebly website</vt:lpstr>
      <vt:lpstr>Click on Edit Site</vt:lpstr>
      <vt:lpstr>Click on pages</vt:lpstr>
      <vt:lpstr>Scroll to the page that hosts the HyperLink</vt:lpstr>
      <vt:lpstr>Remove the old link</vt:lpstr>
      <vt:lpstr>Hover over old link, Delete!</vt:lpstr>
      <vt:lpstr>Remove the old link</vt:lpstr>
      <vt:lpstr>Add the new link</vt:lpstr>
      <vt:lpstr>Add the new link</vt:lpstr>
      <vt:lpstr>Add the new link</vt:lpstr>
      <vt:lpstr>Add the new link</vt:lpstr>
      <vt:lpstr>Asked to Upload file</vt:lpstr>
      <vt:lpstr>Upload</vt:lpstr>
      <vt:lpstr>Done!</vt:lpstr>
      <vt:lpstr>Weebly Website</vt:lpstr>
      <vt:lpstr>Login to the Weebly website</vt:lpstr>
      <vt:lpstr>Click on pages</vt:lpstr>
      <vt:lpstr>Scroll to the page that hosts the HyperLink</vt:lpstr>
      <vt:lpstr>Remove the old link</vt:lpstr>
      <vt:lpstr>Add the new link</vt:lpstr>
      <vt:lpstr>Asked to browse for file</vt:lpstr>
      <vt:lpstr>Upload</vt:lpstr>
      <vt:lpstr>Done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Weebly Website</dc:title>
  <dc:creator>Craig Mccaffrey</dc:creator>
  <cp:lastModifiedBy>Craig Mccaffrey</cp:lastModifiedBy>
  <cp:revision>2</cp:revision>
  <dcterms:created xsi:type="dcterms:W3CDTF">2019-11-17T11:00:33Z</dcterms:created>
  <dcterms:modified xsi:type="dcterms:W3CDTF">2019-11-17T11:11:34Z</dcterms:modified>
</cp:coreProperties>
</file>